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69" r:id="rId5"/>
    <p:sldId id="270" r:id="rId6"/>
    <p:sldId id="271" r:id="rId7"/>
    <p:sldId id="322" r:id="rId8"/>
    <p:sldId id="261" r:id="rId9"/>
    <p:sldId id="321" r:id="rId10"/>
  </p:sldIdLst>
  <p:sldSz cx="9144000" cy="6858000" type="screen4x3"/>
  <p:notesSz cx="6858000" cy="9144000"/>
  <p:photoAlbum layout="2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60C5B-A51D-4FEB-BF6E-F568D09EB254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AC28-B2F3-4173-82D8-1B8EDDE431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HINDWARE ALCHYMI</a:t>
            </a:r>
            <a:br>
              <a:rPr lang="en-US" dirty="0"/>
            </a:br>
            <a:r>
              <a:rPr lang="en-US" dirty="0"/>
              <a:t>JAMDAGNI TRADERS</a:t>
            </a:r>
            <a:br>
              <a:rPr lang="en-US" dirty="0"/>
            </a:br>
            <a:r>
              <a:rPr lang="en-US" sz="2700" dirty="0"/>
              <a:t>NAJAFGRAH  </a:t>
            </a:r>
          </a:p>
        </p:txBody>
      </p:sp>
      <p:sp>
        <p:nvSpPr>
          <p:cNvPr id="15362" name="AutoShape 2" descr="Description: Description: Logo_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 descr="C:\Users\Administrator\Desktop\image001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5832991"/>
            <a:ext cx="742950" cy="74295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5821B3-C9D8-41B9-81CA-A7F4A464678A}"/>
              </a:ext>
            </a:extLst>
          </p:cNvPr>
          <p:cNvSpPr/>
          <p:nvPr/>
        </p:nvSpPr>
        <p:spPr>
          <a:xfrm>
            <a:off x="895350" y="6145530"/>
            <a:ext cx="4733925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CONCEPT AND SOLUTIONS METFAB PVT. LTD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2FD097-7505-46E9-A4A2-DE8E56519979}"/>
              </a:ext>
            </a:extLst>
          </p:cNvPr>
          <p:cNvSpPr/>
          <p:nvPr/>
        </p:nvSpPr>
        <p:spPr>
          <a:xfrm>
            <a:off x="2057400" y="439882"/>
            <a:ext cx="5181600" cy="270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10-06 at 11.39.30 AM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09600"/>
            <a:ext cx="73660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10-06 at 11.39.14 AM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1-10-06 at 11.39.17 AM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10-06 at 11.39.19 AM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1-10-06 at 11.39.20 AM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10-06 at 11.39.22 AM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1-10-06 at 11.39.23 AM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10-06 at 11.39.25 AM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1-10-06 at 11.39.26 AM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A7416-07F3-4E42-BDF7-9A7866127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4" y="852742"/>
            <a:ext cx="3864387" cy="515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3210FC-DB78-4A4D-941C-8A464DDE7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52742"/>
            <a:ext cx="3864387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9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 off</a:t>
            </a:r>
          </a:p>
        </p:txBody>
      </p:sp>
      <p:pic>
        <p:nvPicPr>
          <p:cNvPr id="6" name="Picture 5" descr="WhatsApp Image 2021-10-06 at 11.40.24 AM.jpeg"/>
          <p:cNvPicPr>
            <a:picLocks noGrp="1" noChangeAspect="1"/>
          </p:cNvPicPr>
          <p:nvPr isPhoto="1"/>
        </p:nvPicPr>
        <p:blipFill>
          <a:blip r:embed="rId2">
            <a:lum/>
          </a:blip>
          <a:srcRect t="3846" b="16667"/>
          <a:stretch>
            <a:fillRect/>
          </a:stretch>
        </p:blipFill>
        <p:spPr>
          <a:xfrm>
            <a:off x="2286000" y="381000"/>
            <a:ext cx="4267200" cy="603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40702F0-2067-4C13-BC90-A902BF994747}"/>
              </a:ext>
            </a:extLst>
          </p:cNvPr>
          <p:cNvSpPr txBox="1"/>
          <p:nvPr/>
        </p:nvSpPr>
        <p:spPr>
          <a:xfrm>
            <a:off x="3813475" y="3606628"/>
            <a:ext cx="1072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b="1" dirty="0"/>
              <a:t>THANK YOU</a:t>
            </a:r>
            <a:r>
              <a:rPr lang="en-IN" sz="675" b="1" dirty="0"/>
              <a:t>        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CD27B-12AC-49BF-B91E-39418FE39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571" y="3248667"/>
            <a:ext cx="1192754" cy="3579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439398" y="5566013"/>
            <a:ext cx="843203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7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All rights reserved. No part of this design may be reproduced, stored in a retrieval system or transmitted in any form or by means electronic, mechanical, photocopying, recording or otherwise, without the written permission of the designing company herein called C&amp;S. This is the property of Concept &amp; Solutions </a:t>
            </a:r>
            <a:r>
              <a:rPr lang="en-US" sz="6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Metfab</a:t>
            </a:r>
            <a:r>
              <a:rPr lang="en-US" sz="675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Pvt. Ltd. The design shall not be sold, rented or held by anybody without the written permission of C&amp;S. </a:t>
            </a:r>
          </a:p>
          <a:p>
            <a:endParaRPr lang="en-GB" sz="6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113B53-9C30-48B8-B2B7-35A879CAD7F0}"/>
              </a:ext>
            </a:extLst>
          </p:cNvPr>
          <p:cNvSpPr/>
          <p:nvPr/>
        </p:nvSpPr>
        <p:spPr>
          <a:xfrm>
            <a:off x="2796778" y="3800284"/>
            <a:ext cx="3550444" cy="328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CONCEPT AND SOLUTIONS METFAB PVT. LTD</a:t>
            </a:r>
            <a:endParaRPr lang="en-IN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109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 Theme</vt:lpstr>
      <vt:lpstr>HINDWARE ALCHYMI JAMDAGNI TRADERS NAJAFGRAH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HINDWARE  SAINI PAINT </dc:title>
  <dc:creator>d</dc:creator>
  <cp:lastModifiedBy>Rishu Nargotra</cp:lastModifiedBy>
  <cp:revision>18</cp:revision>
  <dcterms:created xsi:type="dcterms:W3CDTF">2021-08-21T12:12:13Z</dcterms:created>
  <dcterms:modified xsi:type="dcterms:W3CDTF">2021-10-06T08:47:33Z</dcterms:modified>
</cp:coreProperties>
</file>